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32404050" cy="43205400"/>
  <p:notesSz cx="67611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88C"/>
    <a:srgbClr val="038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58" y="19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7075" y="745675"/>
            <a:ext cx="4507800" cy="3728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6100" y="4722675"/>
            <a:ext cx="5409000" cy="44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6100" y="4722675"/>
            <a:ext cx="5409000" cy="44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717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9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19250" y="10080625"/>
            <a:ext cx="29165400" cy="285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300" cy="92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700" cy="110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lvl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SzPts val="144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6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-30636237" y="115543765"/>
            <a:ext cx="232248900" cy="229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76840091" y="92844115"/>
            <a:ext cx="232248900" cy="683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1944750" y="9755275"/>
            <a:ext cx="28514700" cy="291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351420" y="30243781"/>
            <a:ext cx="19442400" cy="35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6351420" y="3860483"/>
            <a:ext cx="19442400" cy="25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rmAutofit/>
          </a:bodyPr>
          <a:lstStyle>
            <a:lvl1pPr marR="0" lvl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351420" y="33814230"/>
            <a:ext cx="194424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620218" y="1720216"/>
            <a:ext cx="10660800" cy="7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900" cy="36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Char char="•"/>
              <a:defRPr sz="14400"/>
            </a:lvl1pPr>
            <a:lvl2pPr marL="91440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–"/>
              <a:defRPr sz="12600"/>
            </a:lvl2pPr>
            <a:lvl3pPr marL="137160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3pPr>
            <a:lvl4pPr marL="182880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4pPr>
            <a:lvl5pPr marL="228600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9000"/>
            </a:lvl5pPr>
            <a:lvl6pPr marL="274320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6pPr>
            <a:lvl7pPr marL="320040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7pPr>
            <a:lvl8pPr marL="365760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8pPr>
            <a:lvl9pPr marL="411480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1620218" y="9041159"/>
            <a:ext cx="10660800" cy="295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620203" y="9671213"/>
            <a:ext cx="14317500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500" cy="24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6460824" y="9671213"/>
            <a:ext cx="14322900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6460824" y="13701713"/>
            <a:ext cx="14322900" cy="24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02523" y="63507967"/>
            <a:ext cx="45663900" cy="1796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51306413" y="63507967"/>
            <a:ext cx="45663900" cy="1796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2559697" y="27763499"/>
            <a:ext cx="27543300" cy="85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559697" y="18312295"/>
            <a:ext cx="27543300" cy="9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9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19250" y="10080625"/>
            <a:ext cx="29165400" cy="285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marR="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m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"/>
          <a:stretch/>
        </p:blipFill>
        <p:spPr>
          <a:xfrm>
            <a:off x="-1" y="-72480"/>
            <a:ext cx="32197673" cy="6075760"/>
          </a:xfrm>
          <a:prstGeom prst="rect">
            <a:avLst/>
          </a:prstGeom>
        </p:spPr>
      </p:pic>
      <p:cxnSp>
        <p:nvCxnSpPr>
          <p:cNvPr id="33" name="Google Shape;102;p13"/>
          <p:cNvCxnSpPr/>
          <p:nvPr/>
        </p:nvCxnSpPr>
        <p:spPr>
          <a:xfrm>
            <a:off x="304800" y="5677122"/>
            <a:ext cx="32065986" cy="0"/>
          </a:xfrm>
          <a:prstGeom prst="straightConnector1">
            <a:avLst/>
          </a:prstGeom>
          <a:noFill/>
          <a:ln w="76200" cap="flat" cmpd="sng">
            <a:solidFill>
              <a:srgbClr val="038489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449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 Maria Scarton</dc:creator>
  <cp:lastModifiedBy>Luciana Maria Scarton</cp:lastModifiedBy>
  <cp:revision>15</cp:revision>
  <dcterms:modified xsi:type="dcterms:W3CDTF">2019-08-13T16:58:49Z</dcterms:modified>
</cp:coreProperties>
</file>